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6"/>
  </p:notesMasterIdLst>
  <p:sldIdLst>
    <p:sldId id="271" r:id="rId2"/>
    <p:sldId id="256" r:id="rId3"/>
    <p:sldId id="287" r:id="rId4"/>
    <p:sldId id="285" r:id="rId5"/>
    <p:sldId id="288" r:id="rId6"/>
    <p:sldId id="286" r:id="rId7"/>
    <p:sldId id="289" r:id="rId8"/>
    <p:sldId id="273" r:id="rId9"/>
    <p:sldId id="290" r:id="rId10"/>
    <p:sldId id="274" r:id="rId11"/>
    <p:sldId id="291" r:id="rId12"/>
    <p:sldId id="275" r:id="rId13"/>
    <p:sldId id="292" r:id="rId14"/>
    <p:sldId id="276" r:id="rId15"/>
    <p:sldId id="293" r:id="rId16"/>
    <p:sldId id="278" r:id="rId17"/>
    <p:sldId id="280" r:id="rId18"/>
    <p:sldId id="281" r:id="rId19"/>
    <p:sldId id="294" r:id="rId20"/>
    <p:sldId id="282" r:id="rId21"/>
    <p:sldId id="295" r:id="rId22"/>
    <p:sldId id="283" r:id="rId23"/>
    <p:sldId id="296" r:id="rId24"/>
    <p:sldId id="29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E3AF86-FAB1-4AA0-8FC0-A9E532F338B7}">
          <p14:sldIdLst>
            <p14:sldId id="271"/>
            <p14:sldId id="256"/>
            <p14:sldId id="287"/>
            <p14:sldId id="285"/>
            <p14:sldId id="288"/>
            <p14:sldId id="286"/>
            <p14:sldId id="289"/>
            <p14:sldId id="273"/>
            <p14:sldId id="290"/>
            <p14:sldId id="274"/>
            <p14:sldId id="291"/>
            <p14:sldId id="275"/>
            <p14:sldId id="292"/>
            <p14:sldId id="276"/>
            <p14:sldId id="293"/>
            <p14:sldId id="278"/>
            <p14:sldId id="280"/>
            <p14:sldId id="281"/>
            <p14:sldId id="294"/>
            <p14:sldId id="282"/>
            <p14:sldId id="295"/>
            <p14:sldId id="283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2DC3F-9E43-4959-B037-534E739520B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B0BE4-DC6E-4266-AD6D-42C5B2FE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7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93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05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33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9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3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3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3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56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6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59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04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B0BE4-DC6E-4266-AD6D-42C5B2FE1B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8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E1C3613-9503-4AE1-9B5F-D5F714043028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3CE33CD-D021-4E33-BA1D-254F42BD1F9D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18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FocuST Performance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295400"/>
            <a:ext cx="8503920" cy="4572000"/>
          </a:xfrm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Joel Mondal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213 DL1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did not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include voice narration for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two bonus points.</a:t>
            </a:r>
          </a:p>
          <a:p>
            <a:pPr marL="82296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Site purpose: This commercial company sells parts to modify Focus St owners to their hearts desire; achieving real performance.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9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75"/>
    </mc:Choice>
    <mc:Fallback xmlns="">
      <p:transition spd="slow" advTm="19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completed page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URL:</a:t>
            </a:r>
          </a:p>
          <a:p>
            <a:r>
              <a:rPr lang="en-US" dirty="0"/>
              <a:t>mason.gmu.edu/~jmondal2/IT213Webpage/aboutus.html</a:t>
            </a:r>
          </a:p>
          <a:p>
            <a:r>
              <a:rPr lang="en-US" dirty="0"/>
              <a:t>Page purpose: Explains company objective </a:t>
            </a:r>
          </a:p>
          <a:p>
            <a:r>
              <a:rPr lang="en-US" dirty="0"/>
              <a:t>Key features of page (</a:t>
            </a:r>
            <a:r>
              <a:rPr lang="en-US" i="1" dirty="0"/>
              <a:t>bullet points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Simple message with graphical background</a:t>
            </a:r>
          </a:p>
          <a:p>
            <a:r>
              <a:rPr lang="en-US" dirty="0"/>
              <a:t>Screenshot of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30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C02C9-61AE-4A09-8AF5-C9868194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9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Fourth completed page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Page URL: mason.gmu.edu/~jmondal2/IT213Webpage/support.html</a:t>
            </a:r>
          </a:p>
          <a:p>
            <a:r>
              <a:rPr lang="en-US" dirty="0"/>
              <a:t>Page purpose: Informational page with links with links to:</a:t>
            </a:r>
          </a:p>
          <a:p>
            <a:pPr lvl="1"/>
            <a:r>
              <a:rPr lang="en-US" dirty="0"/>
              <a:t>Official ford website</a:t>
            </a:r>
          </a:p>
          <a:p>
            <a:pPr lvl="1"/>
            <a:r>
              <a:rPr lang="en-US" dirty="0"/>
              <a:t>Power stages</a:t>
            </a:r>
          </a:p>
          <a:p>
            <a:pPr lvl="1"/>
            <a:r>
              <a:rPr lang="en-US" dirty="0"/>
              <a:t>How to forum for installation</a:t>
            </a:r>
          </a:p>
          <a:p>
            <a:r>
              <a:rPr lang="en-US" dirty="0"/>
              <a:t>Key features of page (</a:t>
            </a:r>
            <a:r>
              <a:rPr lang="en-US" i="1" dirty="0"/>
              <a:t>bullet points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Images with links embedded </a:t>
            </a:r>
          </a:p>
          <a:p>
            <a:r>
              <a:rPr lang="en-US" dirty="0"/>
              <a:t>Screenshot of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1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D14CE7-7F3B-4F98-AB6D-7C74E32F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5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Fifth completed page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Page URL: mason.gmu.edu/~jmondal2/IT213Webpage/contactus.html</a:t>
            </a:r>
          </a:p>
          <a:p>
            <a:r>
              <a:rPr lang="en-US" dirty="0"/>
              <a:t>Page purpose: Displays company phone number and email (both of which are fake)</a:t>
            </a:r>
          </a:p>
          <a:p>
            <a:r>
              <a:rPr lang="en-US" dirty="0"/>
              <a:t>Key features of page (</a:t>
            </a:r>
            <a:r>
              <a:rPr lang="en-US" i="1" dirty="0"/>
              <a:t>bullet points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Google maps with company location (fake location)</a:t>
            </a:r>
          </a:p>
          <a:p>
            <a:r>
              <a:rPr lang="en-US" dirty="0"/>
              <a:t>How are they implemented (</a:t>
            </a:r>
            <a:r>
              <a:rPr lang="en-US" i="1" dirty="0"/>
              <a:t>if relevant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Google provided html to location</a:t>
            </a:r>
          </a:p>
          <a:p>
            <a:r>
              <a:rPr lang="en-US" dirty="0"/>
              <a:t>Screenshot of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7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5393A-0B24-4D96-B4C1-F513CB9A2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Requirement</a:t>
            </a:r>
            <a:r>
              <a:rPr lang="en-US" dirty="0"/>
              <a:t>: Logo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name with a galaxy background </a:t>
            </a:r>
          </a:p>
          <a:p>
            <a:pPr lvl="1"/>
            <a:r>
              <a:rPr lang="en-US" dirty="0"/>
              <a:t>Metaphor for infinite modification possibilities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39176-09EC-4758-977F-AE06DA2B0E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44812"/>
            <a:ext cx="5926667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2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3600" u="sng" dirty="0"/>
              <a:t>Requirement:</a:t>
            </a:r>
            <a:r>
              <a:rPr lang="en-US" sz="3600" dirty="0"/>
              <a:t>  Navigation bar/menu/tab with rollover buttons/links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19200"/>
            <a:ext cx="7955280" cy="4800600"/>
          </a:xfrm>
        </p:spPr>
        <p:txBody>
          <a:bodyPr/>
          <a:lstStyle/>
          <a:p>
            <a:r>
              <a:rPr lang="en-US" sz="2800" dirty="0"/>
              <a:t>Bottom will react with change of gradient color while cursor is hovering over the link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Screenshot examples of Functionality/Implementation </a:t>
            </a:r>
          </a:p>
          <a:p>
            <a:pPr marL="402336" lvl="1" indent="0">
              <a:buNone/>
            </a:pPr>
            <a:endParaRPr lang="en-US" sz="2400" dirty="0"/>
          </a:p>
          <a:p>
            <a:pPr marL="402336" lvl="1" indent="0">
              <a:buNone/>
            </a:pPr>
            <a:r>
              <a:rPr lang="en-US" sz="2400" dirty="0"/>
              <a:t>I'm am still working on this part, I have yet to implement it into my pages but I will by the final submission 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6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3600" u="sng" dirty="0"/>
              <a:t>Requirement:</a:t>
            </a:r>
            <a:r>
              <a:rPr lang="en-US" sz="3600" dirty="0"/>
              <a:t>  Flash commercial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247888" cy="4800600"/>
          </a:xfrm>
        </p:spPr>
        <p:txBody>
          <a:bodyPr/>
          <a:lstStyle/>
          <a:p>
            <a:r>
              <a:rPr lang="en-US" dirty="0"/>
              <a:t>Purpose of/ Description of/ Functionality of/ Implementation of Flash commercial </a:t>
            </a:r>
            <a:r>
              <a:rPr lang="en-US" sz="2400" i="1" dirty="0"/>
              <a:t>(bullet points):</a:t>
            </a:r>
          </a:p>
          <a:p>
            <a:r>
              <a:rPr lang="en-US" i="1" dirty="0"/>
              <a:t>The animation gives the customers a hint as to what products our company sells which is why it is displayed on the home page. </a:t>
            </a:r>
          </a:p>
          <a:p>
            <a:pPr marL="82296" indent="0">
              <a:buNone/>
            </a:pPr>
            <a:endParaRPr lang="en-US" i="1" dirty="0"/>
          </a:p>
          <a:p>
            <a:endParaRPr lang="en-US" dirty="0"/>
          </a:p>
          <a:p>
            <a:r>
              <a:rPr lang="en-US" dirty="0"/>
              <a:t>Screenshot of opening Flash commercial: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0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8E9289-C069-408F-ADDB-30759F16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0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709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(page 1 – index.html) - desktop</a:t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819400"/>
            <a:ext cx="7620000" cy="3352800"/>
          </a:xfrm>
        </p:spPr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162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 Page URL: </a:t>
            </a:r>
            <a:r>
              <a:rPr lang="en-US" dirty="0"/>
              <a:t>mason.gmu.edu/~jmondal2/IT213Webpage/index.html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Page purpose: To give the customer a visual clue as to what our company is and the </a:t>
            </a:r>
            <a:r>
              <a:rPr lang="en-US" sz="2400" dirty="0" err="1"/>
              <a:t>the</a:t>
            </a:r>
            <a:r>
              <a:rPr lang="en-US" sz="2400" dirty="0"/>
              <a:t> products we offer</a:t>
            </a:r>
          </a:p>
          <a:p>
            <a:endParaRPr lang="en-US" sz="2400" dirty="0"/>
          </a:p>
          <a:p>
            <a:r>
              <a:rPr lang="en-US" sz="2400" dirty="0"/>
              <a:t>Key features of page (</a:t>
            </a:r>
            <a:r>
              <a:rPr lang="en-US" sz="2400" i="1" dirty="0"/>
              <a:t>listed with bullet points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Animated gif with message displayed (project 4)</a:t>
            </a:r>
          </a:p>
          <a:p>
            <a:endParaRPr lang="en-US" sz="2400" dirty="0"/>
          </a:p>
          <a:p>
            <a:r>
              <a:rPr lang="en-US" sz="2400" dirty="0"/>
              <a:t>How are they implemented (</a:t>
            </a:r>
            <a:r>
              <a:rPr lang="en-US" sz="2400" i="1" dirty="0"/>
              <a:t>if relevant</a:t>
            </a:r>
            <a:r>
              <a:rPr lang="en-US" sz="2400" dirty="0"/>
              <a:t>)</a:t>
            </a:r>
          </a:p>
          <a:p>
            <a:r>
              <a:rPr lang="en-US" sz="2400" dirty="0"/>
              <a:t>The file is displayed in the middle of the page</a:t>
            </a:r>
          </a:p>
          <a:p>
            <a:endParaRPr lang="en-US" sz="2400" dirty="0"/>
          </a:p>
          <a:p>
            <a:r>
              <a:rPr lang="en-US" sz="2400" dirty="0"/>
              <a:t>Screenshot of home page (desktop view)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62"/>
    </mc:Choice>
    <mc:Fallback xmlns="">
      <p:transition spd="slow" advTm="255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3600" u="sng" dirty="0"/>
              <a:t>Requirement:</a:t>
            </a:r>
            <a:r>
              <a:rPr lang="en-US" sz="3600" dirty="0"/>
              <a:t>  Favicon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of/ Description of: My favicon is a picture of a Focus St that has been converted to a </a:t>
            </a:r>
            <a:r>
              <a:rPr lang="en-US" dirty="0" err="1"/>
              <a:t>png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Screenshot of Favicon on home page:</a:t>
            </a:r>
          </a:p>
          <a:p>
            <a:endParaRPr lang="en-US" dirty="0"/>
          </a:p>
          <a:p>
            <a:pPr marL="82296" indent="0">
              <a:buNone/>
            </a:pPr>
            <a:r>
              <a:rPr lang="en-US" dirty="0"/>
              <a:t>I cant seem to get this to work but I have attached the image I will be using 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14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3DC59C-9313-4664-A756-D0BCA0C62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2362200"/>
            <a:ext cx="2575654" cy="1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sz="3600" u="sng" dirty="0"/>
              <a:t>Requirement:</a:t>
            </a:r>
            <a:r>
              <a:rPr lang="en-US" sz="3600" dirty="0"/>
              <a:t>  Skip links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990600"/>
            <a:ext cx="7498080" cy="4800600"/>
          </a:xfrm>
        </p:spPr>
        <p:txBody>
          <a:bodyPr/>
          <a:lstStyle/>
          <a:p>
            <a:r>
              <a:rPr lang="en-US" dirty="0"/>
              <a:t>Purpose of Skip Links: Typically used to aid navigation for screen reader users </a:t>
            </a:r>
          </a:p>
          <a:p>
            <a:r>
              <a:rPr lang="en-US" dirty="0"/>
              <a:t>Screenshot of VISIBLE skip links on your five pages: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The links are displayed at the top left hand corners of all my webpages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3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DBCEF-FCA4-4BA8-9154-CCCFE6CCC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3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69C1-858A-46BC-BCDC-20E9B6A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use and implementation of google maps on our webpages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4DB4-CD10-48F6-90A3-A7A60B5C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provides html code if you want to load this maps onto your site which is pretty useful </a:t>
            </a:r>
          </a:p>
          <a:p>
            <a:pPr lvl="1"/>
            <a:r>
              <a:rPr lang="en-US" dirty="0"/>
              <a:t>Neat widget that zooms in and out of tagged location</a:t>
            </a:r>
          </a:p>
          <a:p>
            <a:r>
              <a:rPr lang="en-US" dirty="0"/>
              <a:t>Gives customers the option to visit company store in person</a:t>
            </a:r>
          </a:p>
          <a:p>
            <a:pPr lvl="1"/>
            <a:r>
              <a:rPr lang="en-US" dirty="0"/>
              <a:t>Proves legitimacy of the company </a:t>
            </a:r>
          </a:p>
        </p:txBody>
      </p:sp>
    </p:spTree>
    <p:extLst>
      <p:ext uri="{BB962C8B-B14F-4D97-AF65-F5344CB8AC3E}">
        <p14:creationId xmlns:p14="http://schemas.microsoft.com/office/powerpoint/2010/main" val="162206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60631-EE61-4625-841E-07133AEF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6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709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(page 1 – index.html) - tablet</a:t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819400"/>
            <a:ext cx="7620000" cy="3352800"/>
          </a:xfrm>
        </p:spPr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16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features of page (</a:t>
            </a:r>
            <a:r>
              <a:rPr lang="en-US" sz="2400" i="1" dirty="0"/>
              <a:t>listed with bullet points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Animated gif with message displayed (project 4)</a:t>
            </a:r>
          </a:p>
          <a:p>
            <a:endParaRPr lang="en-US" sz="2400" dirty="0"/>
          </a:p>
          <a:p>
            <a:r>
              <a:rPr lang="en-US" sz="2400" dirty="0"/>
              <a:t>How are they implemented (</a:t>
            </a:r>
            <a:r>
              <a:rPr lang="en-US" sz="2400" i="1" dirty="0"/>
              <a:t>if relevant</a:t>
            </a:r>
            <a:r>
              <a:rPr lang="en-US" sz="2400" dirty="0"/>
              <a:t>)</a:t>
            </a:r>
          </a:p>
          <a:p>
            <a:r>
              <a:rPr lang="en-US" sz="2400" dirty="0"/>
              <a:t>The file is displayed in the middle of the page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Screenshot of home page (tablet view)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7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62"/>
    </mc:Choice>
    <mc:Fallback xmlns="">
      <p:transition spd="slow" advTm="255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E9B0E9-E305-47F5-BEE6-568F732D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9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709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(page 1 – index.html) - mobile</a:t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819400"/>
            <a:ext cx="7620000" cy="3352800"/>
          </a:xfrm>
        </p:spPr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162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features of page (</a:t>
            </a:r>
            <a:r>
              <a:rPr lang="en-US" sz="2400" i="1" dirty="0"/>
              <a:t>listed with bullet points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Animated gif with message displayed (project 4)</a:t>
            </a:r>
          </a:p>
          <a:p>
            <a:endParaRPr lang="en-US" sz="2400" dirty="0"/>
          </a:p>
          <a:p>
            <a:r>
              <a:rPr lang="en-US" sz="2400" dirty="0"/>
              <a:t>How are they implemented (</a:t>
            </a:r>
            <a:r>
              <a:rPr lang="en-US" sz="2400" i="1" dirty="0"/>
              <a:t>if relevant</a:t>
            </a:r>
            <a:r>
              <a:rPr lang="en-US" sz="2400" dirty="0"/>
              <a:t>)</a:t>
            </a:r>
          </a:p>
          <a:p>
            <a:r>
              <a:rPr lang="en-US" sz="2400" dirty="0"/>
              <a:t>The file is displayed in the middle of the page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Screenshot of home page (mobile view)</a:t>
            </a:r>
          </a:p>
          <a:p>
            <a:endParaRPr lang="en-US" sz="2400" dirty="0"/>
          </a:p>
          <a:p>
            <a:r>
              <a:rPr lang="en-US" sz="2400" dirty="0"/>
              <a:t>I screen </a:t>
            </a:r>
            <a:r>
              <a:rPr lang="en-US" sz="2400" dirty="0" err="1"/>
              <a:t>shotted</a:t>
            </a:r>
            <a:r>
              <a:rPr lang="en-US" sz="2400" dirty="0"/>
              <a:t> the webpage on my </a:t>
            </a:r>
            <a:r>
              <a:rPr lang="en-US" sz="2400" dirty="0" err="1"/>
              <a:t>iphone</a:t>
            </a:r>
            <a:r>
              <a:rPr lang="en-US" sz="2400" dirty="0"/>
              <a:t>; I wasn’t sure as to how you wanted us to present that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62"/>
    </mc:Choice>
    <mc:Fallback xmlns="">
      <p:transition spd="slow" advTm="2556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75F93F-E2F6-4644-AC9D-665B47B018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-1524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2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 completed page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URL: mason.gmu.edu/~jmondal2/IT213Webpage/shop.html</a:t>
            </a:r>
          </a:p>
          <a:p>
            <a:r>
              <a:rPr lang="en-US" dirty="0"/>
              <a:t>Page purpose: Displays items available for sale</a:t>
            </a:r>
          </a:p>
          <a:p>
            <a:r>
              <a:rPr lang="en-US" dirty="0"/>
              <a:t>Key features of page (</a:t>
            </a:r>
            <a:r>
              <a:rPr lang="en-US" i="1" dirty="0"/>
              <a:t>bullet points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Categorical menu with search bar to the left</a:t>
            </a:r>
          </a:p>
          <a:p>
            <a:r>
              <a:rPr lang="en-US" dirty="0"/>
              <a:t>Screenshot of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41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311517-1627-4E71-8D56-6C25CFEA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6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721</TotalTime>
  <Words>765</Words>
  <Application>Microsoft Office PowerPoint</Application>
  <PresentationFormat>On-screen Show (4:3)</PresentationFormat>
  <Paragraphs>116</Paragraphs>
  <Slides>24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Gill Sans MT</vt:lpstr>
      <vt:lpstr>Times New Roman</vt:lpstr>
      <vt:lpstr>Verdana</vt:lpstr>
      <vt:lpstr>Wingdings 2</vt:lpstr>
      <vt:lpstr>Solstice</vt:lpstr>
      <vt:lpstr>FocuST Performance Commercial Company</vt:lpstr>
      <vt:lpstr>Home page (page 1 – index.html) - desktop </vt:lpstr>
      <vt:lpstr>PowerPoint Presentation</vt:lpstr>
      <vt:lpstr>Home page (page 1 – index.html) - tablet </vt:lpstr>
      <vt:lpstr>PowerPoint Presentation</vt:lpstr>
      <vt:lpstr>Home page (page 1 – index.html) - mobile </vt:lpstr>
      <vt:lpstr>PowerPoint Presentation</vt:lpstr>
      <vt:lpstr>Second completed page </vt:lpstr>
      <vt:lpstr>PowerPoint Presentation</vt:lpstr>
      <vt:lpstr>Third completed page </vt:lpstr>
      <vt:lpstr>PowerPoint Presentation</vt:lpstr>
      <vt:lpstr>Fourth completed page </vt:lpstr>
      <vt:lpstr>PowerPoint Presentation</vt:lpstr>
      <vt:lpstr>Fifth completed page </vt:lpstr>
      <vt:lpstr>PowerPoint Presentation</vt:lpstr>
      <vt:lpstr>Requirement: Logo </vt:lpstr>
      <vt:lpstr>Requirement:  Navigation bar/menu/tab with rollover buttons/links </vt:lpstr>
      <vt:lpstr>Requirement:  Flash commercial </vt:lpstr>
      <vt:lpstr>PowerPoint Presentation</vt:lpstr>
      <vt:lpstr>Requirement:  Favicon </vt:lpstr>
      <vt:lpstr>PowerPoint Presentation</vt:lpstr>
      <vt:lpstr>Requirement:  Skip links </vt:lpstr>
      <vt:lpstr>PowerPoint Presentation</vt:lpstr>
      <vt:lpstr>Reasons for use and implementation of google maps on our webpages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</dc:creator>
  <cp:lastModifiedBy>jmondal2</cp:lastModifiedBy>
  <cp:revision>43</cp:revision>
  <dcterms:created xsi:type="dcterms:W3CDTF">2014-12-02T05:11:23Z</dcterms:created>
  <dcterms:modified xsi:type="dcterms:W3CDTF">2018-12-04T03:17:10Z</dcterms:modified>
</cp:coreProperties>
</file>